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10: 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Examples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" y="762000"/>
            <a:ext cx="89324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46113"/>
            <a:ext cx="9045575" cy="55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3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708025"/>
            <a:ext cx="8489950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1" y="381000"/>
            <a:ext cx="810737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8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6" y="990600"/>
            <a:ext cx="7333361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9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1" y="381000"/>
            <a:ext cx="759577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0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" y="1371600"/>
            <a:ext cx="848588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9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53</Words>
  <Application>Microsoft Office PowerPoint</Application>
  <PresentationFormat>On-screen Show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UTM-PC</cp:lastModifiedBy>
  <cp:revision>11</cp:revision>
  <dcterms:created xsi:type="dcterms:W3CDTF">2018-11-23T11:36:21Z</dcterms:created>
  <dcterms:modified xsi:type="dcterms:W3CDTF">2019-01-09T21:16:25Z</dcterms:modified>
</cp:coreProperties>
</file>